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9" Type="http://schemas.openxmlformats.org/officeDocument/2006/relationships/slide" Target="slides/slide6.xml" /><Relationship Id="rId10" Type="http://schemas.openxmlformats.org/officeDocument/2006/relationships/slide" Target="slides/slide7.xml" /><Relationship Id="rId14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3" Type="http://schemas.openxmlformats.org/officeDocument/2006/relationships/theme" Target="theme/theme1.xml" /><Relationship Id="rId2" Type="http://schemas.openxmlformats.org/officeDocument/2006/relationships/customXml" Target="../customXml/item2.xml" /><Relationship Id="rId12" Type="http://schemas.openxmlformats.org/officeDocument/2006/relationships/viewProps" Target="viewProps.xml" /><Relationship Id="rId16" Type="http://schemas.microsoft.com/office/2015/10/relationships/revisionInfo" Target="revisionInfo.xml" /><Relationship Id="rId1" Type="http://schemas.openxmlformats.org/officeDocument/2006/relationships/customXml" Target="../customXml/item1.xml" /><Relationship Id="rId11" Type="http://schemas.openxmlformats.org/officeDocument/2006/relationships/presProps" Target="presProps.xml" /><Relationship Id="rId15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Somerset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Somerset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Somerset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Somerset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Health-related Behaviours</a:t>
            </a:r>
          </a:p>
        </p:txBody>
      </p:sp>
      <p:pic>
        <p:nvPicPr>
          <p:cNvPr descr="ICB%20Reports/Somerset_files/figure-pptx/behaviour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Disease Prevalence</a:t>
            </a:r>
          </a:p>
        </p:txBody>
      </p:sp>
      <p:pic>
        <p:nvPicPr>
          <p:cNvPr descr="ICB%20Reports/Somerset_files/figure-pptx/prevalen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2024-10-29T16:53:54Z</dcterms:created>
  <dcterms:modified xsi:type="dcterms:W3CDTF">2024-10-29T16:53:54Z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Somerset</vt:lpwstr>
  </property>
</Properties>
</file>